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3" r:id="rId5"/>
    <p:sldId id="262" r:id="rId6"/>
    <p:sldId id="260" r:id="rId7"/>
    <p:sldId id="261" r:id="rId8"/>
    <p:sldId id="258" r:id="rId9"/>
    <p:sldId id="264" r:id="rId10"/>
    <p:sldId id="265" r:id="rId11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B7433-AB1C-1C7A-3E26-CBB36F7B7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0070AD-6BBE-FCF0-2583-9786C324E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BC2EDE-A3D3-E2BA-B691-36487D3C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D442D2-8248-F647-7700-7CECD312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53E5C6-D22D-6D85-2426-78CF0BEC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0034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D7411-EF8C-26BA-A674-33B45218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0DCA43-F5E2-7CF6-E940-FEDAB7FBD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044835-84B3-25A9-39C0-6E652117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B47B2-3F3B-FA49-139F-DEFBE4A0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B684EC-C868-53E1-CE13-69BE6790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8395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DAC845-4B14-AFE1-EBDA-DABFC7288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DF186A-6B99-3E36-92C9-6C715C145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BB6AB2-6D51-A203-33CB-D1837E8E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14F2F5-51D0-4F4C-B1FB-CC610A75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682058-A119-5EDB-1E62-F5995758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3775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38D2E-759B-741E-A593-8CD46F61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B0BD5-6C2F-2D2F-9BFE-54B0E511C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1188CE-3E02-7E6B-27E8-028BE71F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06501-FE0D-19EF-C3DF-2E34DDE0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4B12C7-1913-E1BC-EDF8-3F9A5837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3857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F39AE-AD4D-8A58-69EE-2B9C19D2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D255B4-C750-5139-4264-1EA25914D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595ACE-5CDF-5A16-A37E-FF72567D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445099-C605-A237-77E1-3D67B8A1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19D43-6EF4-4014-EE55-A6A766B9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5501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D0B06-9E9C-FD95-30B0-E9FB871E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730339-87FF-9823-1F5D-C961D161F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36E9CF-70F0-E107-592C-12028F4E3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B01122-9EA9-169C-DCDB-38FFBF77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26BD52-21CE-656F-965E-ADEEED28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C9406E-9689-9D4E-282C-8DBBF30F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880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B7347-33CE-322D-268E-C56A9D5A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FCD26B-1485-C963-A4AB-22B8DEF1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5896E9-EF98-C0AA-CB81-8EDFAF0CF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B077A2-975B-7F2A-31F9-518C2A250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E1B71F-F873-D3E4-F47A-8C5CA78F3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993D5E-C8B1-C0E2-DCF2-FB71322A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0B5E09-8EE0-1221-B300-1C60979E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EDB958-4CA7-B0DC-4DB0-4D281B2B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593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EEA6F-5F08-33D2-B8DD-9662197D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FA5839-0F76-7AC8-47A2-F91306E5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12872B-A136-B7BE-5CBC-4D97220A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AACF58-366B-CBFE-84B6-E6926E58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565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F9467B-09E1-7FCE-5A87-7CDD436C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41AF1E-9D24-6CA4-3735-B506A6A8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D9420A-6A9A-DA15-B2A6-EAC0A8F6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9021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B3ADF-D77C-A0BC-7AF8-7E25968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AA859F-A0FC-2F3C-8B26-E34C92062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749F78-98E0-A0D7-94B0-660B14BCF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96A201-891F-F964-4298-B5FD3B13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F6D043-9202-5B48-D1F9-47B3B297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9B70F2-FF31-1B1E-259B-5969C29D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4744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D5595-A1AA-C725-216B-1E20095C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20DB82-37A7-47CF-9374-88C73E97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1CDEE5-FDE1-9246-3A73-BBEADD697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2E1C66-4245-290B-2644-40BFDCF9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355681-23FD-FE1B-2AE0-08A2D752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CF725A-B85C-C760-DBB4-4CC4415A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5696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62943F-7C3D-0B74-EBF6-FE4700F9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AC0BB5-AF5A-6B89-5D48-6B69EEB0D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7464E7-E82C-9728-9468-C7E4E6793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0E2BC1-549D-5CB6-303B-EBD9C0387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A82F0F-832F-2E61-F93D-23F24157F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712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AFFE86-89E6-769A-83FF-37C809BF5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7">
            <a:extLst>
              <a:ext uri="{FF2B5EF4-FFF2-40B4-BE49-F238E27FC236}">
                <a16:creationId xmlns:a16="http://schemas.microsoft.com/office/drawing/2014/main" id="{E90A2A1A-7C77-20C9-7C7D-FF7C070F8DF4}"/>
              </a:ext>
            </a:extLst>
          </p:cNvPr>
          <p:cNvSpPr/>
          <p:nvPr/>
        </p:nvSpPr>
        <p:spPr>
          <a:xfrm>
            <a:off x="3454242" y="5130400"/>
            <a:ext cx="907141" cy="812452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6" name="7 Imagen">
            <a:extLst>
              <a:ext uri="{FF2B5EF4-FFF2-40B4-BE49-F238E27FC236}">
                <a16:creationId xmlns:a16="http://schemas.microsoft.com/office/drawing/2014/main" id="{125785A3-51A7-A757-A7D6-F3EDBA22264D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688483" y="5118286"/>
            <a:ext cx="2127667" cy="7635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CE8974-ED82-9ED8-6362-E2057C7361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7544726" y="5295469"/>
            <a:ext cx="1307984" cy="409167"/>
          </a:xfrm>
          <a:prstGeom prst="rect">
            <a:avLst/>
          </a:prstGeom>
        </p:spPr>
      </p:pic>
      <p:pic>
        <p:nvPicPr>
          <p:cNvPr id="8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816C6C23-33B3-472D-9633-4BD431CD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75" y="5119748"/>
            <a:ext cx="2148123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59E90A7-5A4D-2AE9-F0FA-132835AACF0C}"/>
              </a:ext>
            </a:extLst>
          </p:cNvPr>
          <p:cNvSpPr/>
          <p:nvPr/>
        </p:nvSpPr>
        <p:spPr>
          <a:xfrm>
            <a:off x="3392129" y="727587"/>
            <a:ext cx="2703871" cy="1356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BE62EE-C552-FFD4-8CB1-F8D7D04DAA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3936026" y="466151"/>
            <a:ext cx="1616075" cy="1486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404EB51-A109-0B04-4299-C00B1E1B2C5A}"/>
              </a:ext>
            </a:extLst>
          </p:cNvPr>
          <p:cNvSpPr txBox="1"/>
          <p:nvPr/>
        </p:nvSpPr>
        <p:spPr>
          <a:xfrm>
            <a:off x="1696063" y="212293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2000" b="1" dirty="0"/>
              <a:t>PROGRAMA NACIONAL DE INTERVENCIÓN DE INFRAESTRUCTURA ESCOLAR</a:t>
            </a:r>
          </a:p>
          <a:p>
            <a:pPr algn="ctr"/>
            <a:r>
              <a:rPr lang="es-HN" sz="1400" dirty="0"/>
              <a:t>PCM-34-2023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C37A77-B636-B0C3-555C-8EB9974B0E6D}"/>
              </a:ext>
            </a:extLst>
          </p:cNvPr>
          <p:cNvSpPr txBox="1"/>
          <p:nvPr/>
        </p:nvSpPr>
        <p:spPr>
          <a:xfrm>
            <a:off x="1752316" y="36417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5CBED6"/>
                </a:solidFill>
              </a:rPr>
              <a:t>A</a:t>
            </a:r>
            <a:r>
              <a:rPr lang="es-HN" sz="3600" b="1" dirty="0">
                <a:solidFill>
                  <a:srgbClr val="5CBED6"/>
                </a:solidFill>
              </a:rPr>
              <a:t>SPECTOS IMPORTANTES</a:t>
            </a:r>
          </a:p>
        </p:txBody>
      </p:sp>
    </p:spTree>
    <p:extLst>
      <p:ext uri="{BB962C8B-B14F-4D97-AF65-F5344CB8AC3E}">
        <p14:creationId xmlns:p14="http://schemas.microsoft.com/office/powerpoint/2010/main" val="2861575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38AEA-375F-9D6A-AA97-67C00D9A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E09A48-5C66-6F29-42A6-663457323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B30BFDD1-709F-3EBE-E107-A5BDA950A771}"/>
              </a:ext>
            </a:extLst>
          </p:cNvPr>
          <p:cNvSpPr/>
          <p:nvPr/>
        </p:nvSpPr>
        <p:spPr>
          <a:xfrm>
            <a:off x="10543806" y="2901961"/>
            <a:ext cx="593514" cy="531562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DEC15235-5107-EFB8-ECD6-9DA9E3FBC668}"/>
              </a:ext>
            </a:extLst>
          </p:cNvPr>
          <p:cNvPicPr/>
          <p:nvPr/>
        </p:nvPicPr>
        <p:blipFill rotWithShape="1">
          <a:blip r:embed="rId4"/>
          <a:srcRect l="30431" t="37088" r="51656" b="41916"/>
          <a:stretch/>
        </p:blipFill>
        <p:spPr>
          <a:xfrm>
            <a:off x="10543806" y="2165499"/>
            <a:ext cx="593514" cy="4622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2E7E56C-FCA2-7097-E239-E40AE6B25C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10444600" y="4510766"/>
            <a:ext cx="791928" cy="24773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D93111AB-3D7C-778D-3866-CD9FAA08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10" y="3735133"/>
            <a:ext cx="1264316" cy="4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770A196-225C-50A4-316C-0F4F969E03CB}"/>
              </a:ext>
            </a:extLst>
          </p:cNvPr>
          <p:cNvSpPr/>
          <p:nvPr/>
        </p:nvSpPr>
        <p:spPr>
          <a:xfrm>
            <a:off x="9555855" y="488994"/>
            <a:ext cx="1613590" cy="9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DB8B27-3998-6698-F93B-F4ABF3EA58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10420487" y="344130"/>
            <a:ext cx="840157" cy="772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7 Imagen">
            <a:extLst>
              <a:ext uri="{FF2B5EF4-FFF2-40B4-BE49-F238E27FC236}">
                <a16:creationId xmlns:a16="http://schemas.microsoft.com/office/drawing/2014/main" id="{19519A28-3E75-450B-9757-B7A9DB651DCF}"/>
              </a:ext>
            </a:extLst>
          </p:cNvPr>
          <p:cNvPicPr/>
          <p:nvPr/>
        </p:nvPicPr>
        <p:blipFill rotWithShape="1">
          <a:blip r:embed="rId4"/>
          <a:srcRect l="48344" t="37088" r="30691" b="40571"/>
          <a:stretch/>
        </p:blipFill>
        <p:spPr>
          <a:xfrm>
            <a:off x="10499890" y="1429039"/>
            <a:ext cx="694698" cy="4919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E3F4265-1A49-B5C0-E820-76C89152E646}"/>
              </a:ext>
            </a:extLst>
          </p:cNvPr>
          <p:cNvSpPr txBox="1"/>
          <p:nvPr/>
        </p:nvSpPr>
        <p:spPr>
          <a:xfrm>
            <a:off x="2843399" y="216549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rgbClr val="5CBED6"/>
                </a:solidFill>
              </a:rPr>
              <a:t>CONVENIOS</a:t>
            </a:r>
            <a:endParaRPr lang="es-HN" sz="4800" b="1" dirty="0">
              <a:solidFill>
                <a:srgbClr val="5CB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D333E0-881F-82EA-5BF4-FFAA1829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0" y="-117987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EC774192-C748-40D9-BDC1-CC70AB38E697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436FF73E-7597-E780-BCAD-D72F79344F02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D7B2FC-AD32-431A-7BD3-69F5780F00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3A810481-F194-8D6B-CDB7-6BAD2D7C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000609F-A080-1FB8-26EA-3DE6E32364F7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5DC8F1-594C-8AAF-A976-6C7FF38AB8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2B00D4F-43A4-0AF4-5F6D-1FB5C580702A}"/>
              </a:ext>
            </a:extLst>
          </p:cNvPr>
          <p:cNvSpPr txBox="1"/>
          <p:nvPr/>
        </p:nvSpPr>
        <p:spPr>
          <a:xfrm>
            <a:off x="975764" y="30708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5CBED6"/>
                </a:solidFill>
              </a:rPr>
              <a:t>ESPECIFICACIONES TECNICAS</a:t>
            </a:r>
            <a:endParaRPr lang="es-HN" sz="3600" b="1" dirty="0">
              <a:solidFill>
                <a:srgbClr val="5CBED6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ABA1B2A-B87D-9189-59FB-EA7873554DDD}"/>
              </a:ext>
            </a:extLst>
          </p:cNvPr>
          <p:cNvSpPr txBox="1"/>
          <p:nvPr/>
        </p:nvSpPr>
        <p:spPr>
          <a:xfrm>
            <a:off x="1007475" y="18740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5CBED6"/>
                </a:solidFill>
              </a:rPr>
              <a:t>SEGUIMIENTO DE NORMATIVA</a:t>
            </a:r>
            <a:endParaRPr lang="es-HN" sz="3600" b="1" dirty="0">
              <a:solidFill>
                <a:srgbClr val="5CBED6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66471DC-D1F7-0D45-22F9-92E9F5479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3697" y="691044"/>
            <a:ext cx="3634398" cy="46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23298-1E14-DF65-953A-DA176F108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10A4F8-25B7-44B6-056E-7085C907B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0" y="-117987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C5E4A6C9-2668-21DD-3B50-1A3D4BF89371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B9DDE153-7DBB-1E68-563C-7E793BF0D58A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A66781-9E37-C1D5-EE4A-67775DE728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096F9D6F-BE87-5FA8-3A12-410E1A22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D47C9B6-B48E-E63D-E882-E664A1699E6E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7BDF92-C2BD-F036-6872-354177EA1C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25CDD0C-72D2-AE2E-1F85-C1114C476A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968"/>
          <a:stretch/>
        </p:blipFill>
        <p:spPr>
          <a:xfrm>
            <a:off x="1797584" y="887893"/>
            <a:ext cx="8920303" cy="46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1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26384-353B-BB55-2F1C-E3B2B18E9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7DB23C-C258-090A-A0CB-A0E9E3A0A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0" y="-117987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C75BF555-1259-3E0F-CC9C-0FF22D8B28EE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1E92961A-7EA4-989E-E838-3588B3328853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3BBB91E-689A-F72B-0673-601690D1E7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4FA796D2-4C89-2155-26E7-58A93DCAB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09085C1-47B6-FDF0-76E6-0782C1167727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2D2C40-5E6C-341A-9468-2C95831803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6105E8-77D1-AB8F-1971-889B5220F67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30"/>
          <a:stretch/>
        </p:blipFill>
        <p:spPr>
          <a:xfrm>
            <a:off x="1519311" y="899407"/>
            <a:ext cx="8967019" cy="46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668B8-27A8-6D7B-9D32-595B23014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19AF541-87BC-C3A8-3D04-64D0163E5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E49F842B-50B9-BB86-8DD6-8A391177808D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1AA11408-DBA8-48A4-3ACF-7382D8B7DE6C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29DAF18-6705-CB5F-E564-E85AC5A3A4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58E4E06B-5A72-EA73-F215-E2B435081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8EB4D21-97B8-9C03-4637-B82C2CA26C7C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8D3373-C355-E03E-CD53-6D83EE1566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64C9A28-A776-B04A-CB37-63C9277FE2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1934" y="1300522"/>
            <a:ext cx="7348131" cy="412035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DF73BC7-756D-C9F2-736E-1E29C7037413}"/>
              </a:ext>
            </a:extLst>
          </p:cNvPr>
          <p:cNvSpPr txBox="1"/>
          <p:nvPr/>
        </p:nvSpPr>
        <p:spPr>
          <a:xfrm>
            <a:off x="1321904" y="1282446"/>
            <a:ext cx="923330" cy="4156501"/>
          </a:xfrm>
          <a:prstGeom prst="rect">
            <a:avLst/>
          </a:prstGeom>
          <a:solidFill>
            <a:schemeClr val="bg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MX" sz="4800" b="1" dirty="0"/>
              <a:t>PREBASICA</a:t>
            </a:r>
            <a:endParaRPr lang="es-HN" sz="4800" b="1" dirty="0"/>
          </a:p>
        </p:txBody>
      </p:sp>
    </p:spTree>
    <p:extLst>
      <p:ext uri="{BB962C8B-B14F-4D97-AF65-F5344CB8AC3E}">
        <p14:creationId xmlns:p14="http://schemas.microsoft.com/office/powerpoint/2010/main" val="198051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A23FD-8EA0-FB71-6467-7AA49E0E3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AEAB1E0-45F1-7E15-A069-D285F25A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1E366A01-FD07-3486-D977-095C26FAAAB4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CD59CCED-7423-32EE-1BCC-A67894C038AA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B5491D6-42F3-4431-043D-46DF41E4CB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3D4F84AE-47F4-5CC8-C2CD-F62FE777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EDA203B-E6D9-CC61-F386-C8C8B35F8069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A5E78E-C1F3-A29A-0689-8FF3B4B9AF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5EB2B6-8229-7EEB-5C1C-3BBA8B58D0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7902" y="1424963"/>
            <a:ext cx="7077173" cy="400807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A1E8DCA-295E-67BF-4907-88B4034D310D}"/>
              </a:ext>
            </a:extLst>
          </p:cNvPr>
          <p:cNvSpPr txBox="1"/>
          <p:nvPr/>
        </p:nvSpPr>
        <p:spPr>
          <a:xfrm>
            <a:off x="1321904" y="1424963"/>
            <a:ext cx="923330" cy="4013984"/>
          </a:xfrm>
          <a:prstGeom prst="rect">
            <a:avLst/>
          </a:prstGeom>
          <a:solidFill>
            <a:schemeClr val="bg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MX" sz="4800" b="1" dirty="0"/>
              <a:t>BASICA</a:t>
            </a:r>
            <a:endParaRPr lang="es-HN" sz="4800" b="1" dirty="0"/>
          </a:p>
        </p:txBody>
      </p:sp>
    </p:spTree>
    <p:extLst>
      <p:ext uri="{BB962C8B-B14F-4D97-AF65-F5344CB8AC3E}">
        <p14:creationId xmlns:p14="http://schemas.microsoft.com/office/powerpoint/2010/main" val="352044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BB11A-395A-C2CF-3CBA-BCCDB60E4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9E1943-DE0A-553A-A539-8EB3E51D2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F0653E17-5196-67A6-6B0B-6EF21C75563C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1832D03A-5B9A-BB27-33F0-A9721A584D58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7DBBAE-EA02-7C65-9248-71FA517BFC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CAF27B4C-D5E8-C89F-6FBC-C122ED9D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610F42-E20B-A77E-7C84-58233A57EA6C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98177E-0655-3BCB-965E-F63D003ECE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9EFF1AC-AEEB-73EE-FBB4-B9E002E55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268" y="1300522"/>
            <a:ext cx="7239463" cy="409984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4A64E36-037D-48AD-C276-A2CB58DAEA26}"/>
              </a:ext>
            </a:extLst>
          </p:cNvPr>
          <p:cNvSpPr txBox="1"/>
          <p:nvPr/>
        </p:nvSpPr>
        <p:spPr>
          <a:xfrm>
            <a:off x="1321903" y="1339102"/>
            <a:ext cx="923330" cy="4099845"/>
          </a:xfrm>
          <a:prstGeom prst="rect">
            <a:avLst/>
          </a:prstGeom>
          <a:solidFill>
            <a:schemeClr val="bg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MX" sz="4800" b="1" dirty="0"/>
              <a:t>MEDIA</a:t>
            </a:r>
            <a:endParaRPr lang="es-HN" sz="4800" b="1" dirty="0"/>
          </a:p>
        </p:txBody>
      </p:sp>
    </p:spTree>
    <p:extLst>
      <p:ext uri="{BB962C8B-B14F-4D97-AF65-F5344CB8AC3E}">
        <p14:creationId xmlns:p14="http://schemas.microsoft.com/office/powerpoint/2010/main" val="53351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B31127-B1AF-3F03-A516-9B3643433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76FE24C4-B758-B907-F10E-0FBA148892D5}"/>
              </a:ext>
            </a:extLst>
          </p:cNvPr>
          <p:cNvSpPr/>
          <p:nvPr/>
        </p:nvSpPr>
        <p:spPr>
          <a:xfrm>
            <a:off x="10543806" y="2901961"/>
            <a:ext cx="593514" cy="531562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46A857E5-7E78-8540-E418-B4BCB2BC3BC9}"/>
              </a:ext>
            </a:extLst>
          </p:cNvPr>
          <p:cNvPicPr/>
          <p:nvPr/>
        </p:nvPicPr>
        <p:blipFill rotWithShape="1">
          <a:blip r:embed="rId4"/>
          <a:srcRect l="30431" t="37088" r="51656" b="41916"/>
          <a:stretch/>
        </p:blipFill>
        <p:spPr>
          <a:xfrm>
            <a:off x="10543806" y="2165499"/>
            <a:ext cx="593514" cy="4622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06DDFF-AB7F-8DA4-3A10-427532E88D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10444600" y="4510766"/>
            <a:ext cx="791928" cy="24773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2C12EC6C-9C37-54BD-9081-E76AF315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10" y="3735133"/>
            <a:ext cx="1264316" cy="4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E10527F-B717-3B1B-EBBF-49C6ED134778}"/>
              </a:ext>
            </a:extLst>
          </p:cNvPr>
          <p:cNvSpPr/>
          <p:nvPr/>
        </p:nvSpPr>
        <p:spPr>
          <a:xfrm>
            <a:off x="9555855" y="488994"/>
            <a:ext cx="1613590" cy="9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B708BE-93A2-53D9-C5B6-F50C592333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10420487" y="344130"/>
            <a:ext cx="840157" cy="772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7 Imagen">
            <a:extLst>
              <a:ext uri="{FF2B5EF4-FFF2-40B4-BE49-F238E27FC236}">
                <a16:creationId xmlns:a16="http://schemas.microsoft.com/office/drawing/2014/main" id="{8BCB6F1B-FBE2-3151-8480-EFEAA5335F00}"/>
              </a:ext>
            </a:extLst>
          </p:cNvPr>
          <p:cNvPicPr/>
          <p:nvPr/>
        </p:nvPicPr>
        <p:blipFill rotWithShape="1">
          <a:blip r:embed="rId4"/>
          <a:srcRect l="48344" t="37088" r="30691" b="40571"/>
          <a:stretch/>
        </p:blipFill>
        <p:spPr>
          <a:xfrm>
            <a:off x="10499890" y="1429039"/>
            <a:ext cx="694698" cy="4919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0F9EDA-50CC-5C60-D41C-740143BF0087}"/>
              </a:ext>
            </a:extLst>
          </p:cNvPr>
          <p:cNvSpPr txBox="1"/>
          <p:nvPr/>
        </p:nvSpPr>
        <p:spPr>
          <a:xfrm>
            <a:off x="2776046" y="61942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5CBED6"/>
                </a:solidFill>
              </a:rPr>
              <a:t>ORDEN DE CAMBIO</a:t>
            </a:r>
            <a:endParaRPr lang="es-HN" sz="3600" b="1" dirty="0">
              <a:solidFill>
                <a:srgbClr val="5CBED6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6DFCFF3-13D5-92E5-3B79-C9238A2AB20C}"/>
              </a:ext>
            </a:extLst>
          </p:cNvPr>
          <p:cNvSpPr txBox="1"/>
          <p:nvPr/>
        </p:nvSpPr>
        <p:spPr>
          <a:xfrm>
            <a:off x="997412" y="1530626"/>
            <a:ext cx="9231498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ACTIVIDAD</a:t>
            </a:r>
          </a:p>
          <a:p>
            <a:pPr marL="914400" algn="just">
              <a:lnSpc>
                <a:spcPct val="150000"/>
              </a:lnSpc>
              <a:spcAft>
                <a:spcPts val="800"/>
              </a:spcAft>
            </a:pPr>
            <a:r>
              <a:rPr lang="es-HN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Cambio de actividades debido a no cumplimiento con normativa establecida o debido a la intervención de centros priorizados por otra entidad, justificando los cambios y presentando las modificaciones cumpliendo con los lineamientos ya establecidos en la priorización de alcances, respetando el monto ya adjudicado a dicha intervención.</a:t>
            </a:r>
            <a:endParaRPr lang="es-H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0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2C08-BFEF-F08F-674B-2F42357C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49C6EF-B913-FD9C-4591-CC8A1EA6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66CDC574-6CDA-1369-856B-AF6CF4CDECFC}"/>
              </a:ext>
            </a:extLst>
          </p:cNvPr>
          <p:cNvSpPr/>
          <p:nvPr/>
        </p:nvSpPr>
        <p:spPr>
          <a:xfrm>
            <a:off x="10543806" y="2901961"/>
            <a:ext cx="593514" cy="531562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5D275DBD-DB20-59F7-FA97-46FB201133A8}"/>
              </a:ext>
            </a:extLst>
          </p:cNvPr>
          <p:cNvPicPr/>
          <p:nvPr/>
        </p:nvPicPr>
        <p:blipFill rotWithShape="1">
          <a:blip r:embed="rId4"/>
          <a:srcRect l="30431" t="37088" r="51656" b="41916"/>
          <a:stretch/>
        </p:blipFill>
        <p:spPr>
          <a:xfrm>
            <a:off x="10543806" y="2165499"/>
            <a:ext cx="593514" cy="4622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EFBAA7-32DE-CB40-41E2-69B97DA194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10444600" y="4510766"/>
            <a:ext cx="791928" cy="24773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92551F07-2FF2-27EA-9977-1F23D53C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10" y="3735133"/>
            <a:ext cx="1264316" cy="4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05FE222-C166-A041-3F06-8FE99A8331DA}"/>
              </a:ext>
            </a:extLst>
          </p:cNvPr>
          <p:cNvSpPr/>
          <p:nvPr/>
        </p:nvSpPr>
        <p:spPr>
          <a:xfrm>
            <a:off x="9555855" y="488994"/>
            <a:ext cx="1613590" cy="9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E82033-3747-BE55-98E4-54ECB1F2E2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10420487" y="344130"/>
            <a:ext cx="840157" cy="772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7 Imagen">
            <a:extLst>
              <a:ext uri="{FF2B5EF4-FFF2-40B4-BE49-F238E27FC236}">
                <a16:creationId xmlns:a16="http://schemas.microsoft.com/office/drawing/2014/main" id="{0A28DADD-736C-84A8-5BC7-5D2B884E7BBA}"/>
              </a:ext>
            </a:extLst>
          </p:cNvPr>
          <p:cNvPicPr/>
          <p:nvPr/>
        </p:nvPicPr>
        <p:blipFill rotWithShape="1">
          <a:blip r:embed="rId4"/>
          <a:srcRect l="48344" t="37088" r="30691" b="40571"/>
          <a:stretch/>
        </p:blipFill>
        <p:spPr>
          <a:xfrm>
            <a:off x="10499890" y="1429039"/>
            <a:ext cx="694698" cy="4919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D1E3276-EF4F-5F32-4BB7-8B21576D1A19}"/>
              </a:ext>
            </a:extLst>
          </p:cNvPr>
          <p:cNvSpPr txBox="1"/>
          <p:nvPr/>
        </p:nvSpPr>
        <p:spPr>
          <a:xfrm>
            <a:off x="2776046" y="61942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5CBED6"/>
                </a:solidFill>
              </a:rPr>
              <a:t>ORDEN DE CAMBIO</a:t>
            </a:r>
            <a:endParaRPr lang="es-HN" sz="3600" b="1" dirty="0">
              <a:solidFill>
                <a:srgbClr val="5CBED6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60663E7-1531-0EE7-A46E-15983F37ECCC}"/>
              </a:ext>
            </a:extLst>
          </p:cNvPr>
          <p:cNvSpPr txBox="1"/>
          <p:nvPr/>
        </p:nvSpPr>
        <p:spPr>
          <a:xfrm>
            <a:off x="997412" y="1530626"/>
            <a:ext cx="92314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POR OBRAS ADICIONALES CON FONDOS DISPONIBLES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HN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momento de ejecutar una actividad con montos menores a los establecidos deberá incluir el monto restante en actividades complementarias o en actividades que presentaron algún incremento en su cantidad de obra. </a:t>
            </a:r>
            <a:endParaRPr lang="es-H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426326B-8B88-2D53-60EF-DC7718725754}"/>
              </a:ext>
            </a:extLst>
          </p:cNvPr>
          <p:cNvSpPr txBox="1"/>
          <p:nvPr/>
        </p:nvSpPr>
        <p:spPr>
          <a:xfrm>
            <a:off x="997412" y="2926807"/>
            <a:ext cx="923149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POR OBRAS COMPLEMENTARIAS QUE SOBREPASEN EL PRESUPUESTO.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HN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 actividad o alcance que sobrepase el monto ya asignado al centro educativo priorizado, la municipalidad deberá asumir la responsabilidad de costear el faltante para finalizar la totalidad del proyecto.</a:t>
            </a:r>
            <a:endParaRPr lang="es-H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785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161</Words>
  <Application>Microsoft Office PowerPoint</Application>
  <PresentationFormat>Panorámica</PresentationFormat>
  <Paragraphs>17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Larissa Salgado</cp:lastModifiedBy>
  <cp:revision>9</cp:revision>
  <dcterms:created xsi:type="dcterms:W3CDTF">2024-01-11T19:10:16Z</dcterms:created>
  <dcterms:modified xsi:type="dcterms:W3CDTF">2024-02-27T20:17:16Z</dcterms:modified>
</cp:coreProperties>
</file>