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B7433-AB1C-1C7A-3E26-CBB36F7B7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0070AD-6BBE-FCF0-2583-9786C324E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BC2EDE-A3D3-E2BA-B691-36487D3C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442D2-8248-F647-7700-7CECD312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3E5C6-D22D-6D85-2426-78CF0BEC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0034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D7411-EF8C-26BA-A674-33B45218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0DCA43-F5E2-7CF6-E940-FEDAB7FBD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044835-84B3-25A9-39C0-6E652117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B47B2-3F3B-FA49-139F-DEFBE4A0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684EC-C868-53E1-CE13-69BE6790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839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DAC845-4B14-AFE1-EBDA-DABFC7288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DF186A-6B99-3E36-92C9-6C715C14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BB6AB2-6D51-A203-33CB-D1837E8E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4F2F5-51D0-4F4C-B1FB-CC610A75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682058-A119-5EDB-1E62-F5995758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3775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38D2E-759B-741E-A593-8CD46F61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B0BD5-6C2F-2D2F-9BFE-54B0E511C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188CE-3E02-7E6B-27E8-028BE71F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06501-FE0D-19EF-C3DF-2E34DDE0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4B12C7-1913-E1BC-EDF8-3F9A583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85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F39AE-AD4D-8A58-69EE-2B9C19D2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255B4-C750-5139-4264-1EA25914D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95ACE-5CDF-5A16-A37E-FF72567D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445099-C605-A237-77E1-3D67B8A1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D19D43-6EF4-4014-EE55-A6A766B9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501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D0B06-9E9C-FD95-30B0-E9FB871E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30339-87FF-9823-1F5D-C961D161F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36E9CF-70F0-E107-592C-12028F4E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B01122-9EA9-169C-DCDB-38FFBF77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26BD52-21CE-656F-965E-ADEEED28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C9406E-9689-9D4E-282C-8DBBF30F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880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B7347-33CE-322D-268E-C56A9D5A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CD26B-1485-C963-A4AB-22B8DEF11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5896E9-EF98-C0AA-CB81-8EDFAF0CF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B077A2-975B-7F2A-31F9-518C2A250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E1B71F-F873-D3E4-F47A-8C5CA78F3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993D5E-C8B1-C0E2-DCF2-FB71322A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0B5E09-8EE0-1221-B300-1C60979E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EDB958-4CA7-B0DC-4DB0-4D281B2B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59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EEA6F-5F08-33D2-B8DD-9662197D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FA5839-0F76-7AC8-47A2-F91306E5D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12872B-A136-B7BE-5CBC-4D97220A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AACF58-366B-CBFE-84B6-E6926E58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565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F9467B-09E1-7FCE-5A87-7CDD436C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41AF1E-9D24-6CA4-3735-B506A6A8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D9420A-6A9A-DA15-B2A6-EAC0A8F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9021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B3ADF-D77C-A0BC-7AF8-7E25968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AA859F-A0FC-2F3C-8B26-E34C92062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749F78-98E0-A0D7-94B0-660B14BCF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96A201-891F-F964-4298-B5FD3B13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F6D043-9202-5B48-D1F9-47B3B297E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9B70F2-FF31-1B1E-259B-5969C29D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4744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D5595-A1AA-C725-216B-1E20095C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20DB82-37A7-47CF-9374-88C73E97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1CDEE5-FDE1-9246-3A73-BBEADD697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2E1C66-4245-290B-2644-40BFDCF9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55681-23FD-FE1B-2AE0-08A2D752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F725A-B85C-C760-DBB4-4CC4415A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569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62943F-7C3D-0B74-EBF6-FE4700F9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HN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AC0BB5-AF5A-6B89-5D48-6B69EEB0D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HN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464E7-E82C-9728-9468-C7E4E6793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4033-CBE4-8647-A190-2859F9F3EF6F}" type="datetimeFigureOut">
              <a:rPr lang="es-HN" smtClean="0"/>
              <a:t>27/2/2024</a:t>
            </a:fld>
            <a:endParaRPr lang="es-HN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E2BC1-549D-5CB6-303B-EBD9C0387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A82F0F-832F-2E61-F93D-23F24157F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EB6F-3E43-E34F-8D73-AE94DEFE8CA9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712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AFFE86-89E6-769A-83FF-37C809BF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E90A2A1A-7C77-20C9-7C7D-FF7C070F8DF4}"/>
              </a:ext>
            </a:extLst>
          </p:cNvPr>
          <p:cNvSpPr/>
          <p:nvPr/>
        </p:nvSpPr>
        <p:spPr>
          <a:xfrm>
            <a:off x="3454242" y="5130400"/>
            <a:ext cx="907141" cy="81245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6" name="7 Imagen">
            <a:extLst>
              <a:ext uri="{FF2B5EF4-FFF2-40B4-BE49-F238E27FC236}">
                <a16:creationId xmlns:a16="http://schemas.microsoft.com/office/drawing/2014/main" id="{125785A3-51A7-A757-A7D6-F3EDBA22264D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688483" y="5118286"/>
            <a:ext cx="2127667" cy="7635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CE8974-ED82-9ED8-6362-E2057C7361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7544726" y="5295469"/>
            <a:ext cx="1307984" cy="409167"/>
          </a:xfrm>
          <a:prstGeom prst="rect">
            <a:avLst/>
          </a:prstGeom>
        </p:spPr>
      </p:pic>
      <p:pic>
        <p:nvPicPr>
          <p:cNvPr id="8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816C6C23-33B3-472D-9633-4BD431C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75" y="5119748"/>
            <a:ext cx="2148123" cy="7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59E90A7-5A4D-2AE9-F0FA-132835AACF0C}"/>
              </a:ext>
            </a:extLst>
          </p:cNvPr>
          <p:cNvSpPr/>
          <p:nvPr/>
        </p:nvSpPr>
        <p:spPr>
          <a:xfrm>
            <a:off x="3392129" y="727587"/>
            <a:ext cx="2703871" cy="1356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BE62EE-C552-FFD4-8CB1-F8D7D04DAA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3936026" y="466151"/>
            <a:ext cx="1616075" cy="1486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404EB51-A109-0B04-4299-C00B1E1B2C5A}"/>
              </a:ext>
            </a:extLst>
          </p:cNvPr>
          <p:cNvSpPr txBox="1"/>
          <p:nvPr/>
        </p:nvSpPr>
        <p:spPr>
          <a:xfrm>
            <a:off x="1696063" y="212293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2000" b="1" dirty="0"/>
              <a:t>PROGRAMA NACIONAL DE INTERVENCIÓN DE INFRAESTRUCTURA ESCOLAR</a:t>
            </a:r>
          </a:p>
          <a:p>
            <a:pPr algn="ctr"/>
            <a:r>
              <a:rPr lang="es-HN" sz="1400" dirty="0"/>
              <a:t>PCM-34-2023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C37A77-B636-B0C3-555C-8EB9974B0E6D}"/>
              </a:ext>
            </a:extLst>
          </p:cNvPr>
          <p:cNvSpPr txBox="1"/>
          <p:nvPr/>
        </p:nvSpPr>
        <p:spPr>
          <a:xfrm>
            <a:off x="1752316" y="341450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HN" sz="4000" b="1" dirty="0">
                <a:solidFill>
                  <a:srgbClr val="5CBED6"/>
                </a:solidFill>
              </a:rPr>
              <a:t>LEGALIZACIÓN DE PREDIOS DE CENTROS EDUCATIVOS</a:t>
            </a:r>
          </a:p>
        </p:txBody>
      </p:sp>
    </p:spTree>
    <p:extLst>
      <p:ext uri="{BB962C8B-B14F-4D97-AF65-F5344CB8AC3E}">
        <p14:creationId xmlns:p14="http://schemas.microsoft.com/office/powerpoint/2010/main" val="286157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B31127-B1AF-3F03-A516-9B3643433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76FE24C4-B758-B907-F10E-0FBA148892D5}"/>
              </a:ext>
            </a:extLst>
          </p:cNvPr>
          <p:cNvSpPr/>
          <p:nvPr/>
        </p:nvSpPr>
        <p:spPr>
          <a:xfrm>
            <a:off x="10543806" y="2901961"/>
            <a:ext cx="593514" cy="531562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46A857E5-7E78-8540-E418-B4BCB2BC3BC9}"/>
              </a:ext>
            </a:extLst>
          </p:cNvPr>
          <p:cNvPicPr/>
          <p:nvPr/>
        </p:nvPicPr>
        <p:blipFill rotWithShape="1">
          <a:blip r:embed="rId4"/>
          <a:srcRect l="30431" t="37088" r="51656" b="41916"/>
          <a:stretch/>
        </p:blipFill>
        <p:spPr>
          <a:xfrm>
            <a:off x="10543806" y="2165499"/>
            <a:ext cx="593514" cy="4622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06DDFF-AB7F-8DA4-3A10-427532E88D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444600" y="4510766"/>
            <a:ext cx="791928" cy="24773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2C12EC6C-9C37-54BD-9081-E76AF315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910" y="3735133"/>
            <a:ext cx="1264316" cy="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E10527F-B717-3B1B-EBBF-49C6ED134778}"/>
              </a:ext>
            </a:extLst>
          </p:cNvPr>
          <p:cNvSpPr/>
          <p:nvPr/>
        </p:nvSpPr>
        <p:spPr>
          <a:xfrm>
            <a:off x="9555855" y="488994"/>
            <a:ext cx="1613590" cy="9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B708BE-93A2-53D9-C5B6-F50C592333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420487" y="344130"/>
            <a:ext cx="840157" cy="772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7 Imagen">
            <a:extLst>
              <a:ext uri="{FF2B5EF4-FFF2-40B4-BE49-F238E27FC236}">
                <a16:creationId xmlns:a16="http://schemas.microsoft.com/office/drawing/2014/main" id="{8BCB6F1B-FBE2-3151-8480-EFEAA5335F00}"/>
              </a:ext>
            </a:extLst>
          </p:cNvPr>
          <p:cNvPicPr/>
          <p:nvPr/>
        </p:nvPicPr>
        <p:blipFill rotWithShape="1">
          <a:blip r:embed="rId4"/>
          <a:srcRect l="48344" t="37088" r="30691" b="40571"/>
          <a:stretch/>
        </p:blipFill>
        <p:spPr>
          <a:xfrm>
            <a:off x="10499890" y="1429039"/>
            <a:ext cx="694698" cy="49190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768B0F2-25CE-0089-7BAF-8BAB858D21BC}"/>
              </a:ext>
            </a:extLst>
          </p:cNvPr>
          <p:cNvSpPr/>
          <p:nvPr/>
        </p:nvSpPr>
        <p:spPr>
          <a:xfrm>
            <a:off x="1262194" y="488993"/>
            <a:ext cx="8534400" cy="4269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HN" sz="1800" b="1" dirty="0">
                <a:effectLst/>
                <a:latin typeface="+mj-lt"/>
                <a:ea typeface="Calibri" panose="020F0502020204030204" pitchFamily="34" charset="0"/>
              </a:rPr>
              <a:t>CONVENIO MARCO DE COOPERACIÓN INTERINSTITUCIONAL ENTRE LA PRESIDENCIA DE LA REPÚBLICA DE HONDURAS Y LA ASOCIACIÓN DE MUNICIPIOS DE HONDURAS (AMHON), PARA LA REPARACIÓN Y RECONSTRUCCIÓN DE CENTROS EDUCATIVOS</a:t>
            </a:r>
            <a:endParaRPr lang="es-ES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Para poder acceder a los fondos de la </a:t>
            </a:r>
            <a:r>
              <a:rPr lang="es-ES" b="1" dirty="0"/>
              <a:t>I Fase del Convenio </a:t>
            </a:r>
            <a:r>
              <a:rPr lang="es-ES" dirty="0"/>
              <a:t>los Alcaldes Municipales se comprometieron a legalizar los predios de Centros Educativos priorizados a favor del Estado a través de la Secretaría de Estado en el Despacho de Educación.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Es necesario obtener evidencia que el proceso de legalización se esta gestionando a lo interno en las Alcaldías Municipales.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/>
              <a:t>Para poder optar a los fondos de la </a:t>
            </a:r>
            <a:r>
              <a:rPr lang="es-ES" b="1" dirty="0"/>
              <a:t>II Fase del Convenio </a:t>
            </a:r>
            <a:r>
              <a:rPr lang="es-ES" dirty="0"/>
              <a:t>es necesario que la Secretaría de Estado en el Despacho de Educación, cuente con el documento final que acredite la legalización del predio. </a:t>
            </a:r>
          </a:p>
        </p:txBody>
      </p:sp>
    </p:spTree>
    <p:extLst>
      <p:ext uri="{BB962C8B-B14F-4D97-AF65-F5344CB8AC3E}">
        <p14:creationId xmlns:p14="http://schemas.microsoft.com/office/powerpoint/2010/main" val="254770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D333E0-881F-82EA-5BF4-FFAA1829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EC774192-C748-40D9-BDC1-CC70AB38E697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436FF73E-7597-E780-BCAD-D72F79344F02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D7B2FC-AD32-431A-7BD3-69F5780F0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3A810481-F194-8D6B-CDB7-6BAD2D7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8BBCD4-2979-1A4A-B907-1770618C5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034331"/>
            <a:ext cx="5017718" cy="27364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000609F-A080-1FB8-26EA-3DE6E32364F7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5DC8F1-594C-8AAF-A976-6C7FF38AB8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809775D-3B23-5ACB-A64F-5AD687383315}"/>
              </a:ext>
            </a:extLst>
          </p:cNvPr>
          <p:cNvSpPr/>
          <p:nvPr/>
        </p:nvSpPr>
        <p:spPr>
          <a:xfrm>
            <a:off x="1078282" y="1846806"/>
            <a:ext cx="4802214" cy="311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/>
              <a:t>Para la Legalización de predios donde están edificados Centros Educativos, es necesario identificar el tipo de naturaleza jurídica del predio.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Lo anterior para conocer el proceso a seguir para la legalización de acuerdo al tipo de naturaleza jurídica.</a:t>
            </a:r>
            <a:endParaRPr lang="es-HN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A99FB1-4D8B-D18A-C742-BCCB8445BC7F}"/>
              </a:ext>
            </a:extLst>
          </p:cNvPr>
          <p:cNvSpPr/>
          <p:nvPr/>
        </p:nvSpPr>
        <p:spPr>
          <a:xfrm>
            <a:off x="2619622" y="1324367"/>
            <a:ext cx="7189612" cy="442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DETERMINAR LA NATURALEZA JURÍDICA</a:t>
            </a:r>
            <a:endParaRPr lang="es-HN" sz="2400" dirty="0"/>
          </a:p>
        </p:txBody>
      </p:sp>
    </p:spTree>
    <p:extLst>
      <p:ext uri="{BB962C8B-B14F-4D97-AF65-F5344CB8AC3E}">
        <p14:creationId xmlns:p14="http://schemas.microsoft.com/office/powerpoint/2010/main" val="303764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17784-DC22-ABDC-68C4-8B4C29EAB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053A8B-AEB3-B90F-F4CF-6B3BB1C58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BF25A3A5-CEC5-DC6F-56B5-63376B07D824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59039B6B-7A91-955C-427E-8CA28D348DC1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426497-55D4-6040-4B28-4A0686FAF0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1293F4EC-40D5-5B6E-8DB7-6BC69783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E61677D-B55F-26D2-BEED-37C53DD9983A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40606F-2861-FBBD-D4EA-A160B919DC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C0E8AD5-0D75-0C62-4169-17001081DEB4}"/>
              </a:ext>
            </a:extLst>
          </p:cNvPr>
          <p:cNvSpPr/>
          <p:nvPr/>
        </p:nvSpPr>
        <p:spPr>
          <a:xfrm>
            <a:off x="1895592" y="2809956"/>
            <a:ext cx="4099882" cy="1411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S" sz="2000" dirty="0"/>
              <a:t>Privado - vía notarial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1" dirty="0"/>
              <a:t>Ejidal – Alcaldía Municipal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/>
              <a:t>Nacional - INA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/>
              <a:t>Fiscal – vía notarial</a:t>
            </a:r>
            <a:endParaRPr lang="es-HN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3C6B6F-0B7E-591A-0D93-8A3EE23E7295}"/>
              </a:ext>
            </a:extLst>
          </p:cNvPr>
          <p:cNvSpPr txBox="1"/>
          <p:nvPr/>
        </p:nvSpPr>
        <p:spPr>
          <a:xfrm>
            <a:off x="2752367" y="1407357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Los tipos de naturaleza jurídica son</a:t>
            </a:r>
            <a:r>
              <a:rPr lang="es-ES" dirty="0"/>
              <a:t>:</a:t>
            </a:r>
          </a:p>
          <a:p>
            <a:pPr algn="ctr"/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C78F54-183B-B24E-87E1-2CE1554A30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1890" y="1690813"/>
            <a:ext cx="4991779" cy="38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C9D44-B707-48B4-EB10-2B4456D55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8C67C4-5752-9ADA-B9A3-597312D8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95D5AED8-3309-A48E-7E38-AC9F86598CF4}"/>
              </a:ext>
            </a:extLst>
          </p:cNvPr>
          <p:cNvSpPr/>
          <p:nvPr/>
        </p:nvSpPr>
        <p:spPr>
          <a:xfrm>
            <a:off x="4643946" y="5560373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48AB3400-1C4C-5859-C8CB-6B17F6CFB6B9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1878188" y="5539540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B768D4-3BEA-0200-1E6D-7681DBFF16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8734430" y="5653548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12032D7C-31AE-B197-5FFE-2140E542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80" y="5540741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69B0B2-6C9D-23C9-F4CC-746A0B1708EA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EC1652-6029-564E-60FF-812A7EB238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5642429" y="4300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5027E34-A724-A65F-4C57-4357F5E0B454}"/>
              </a:ext>
            </a:extLst>
          </p:cNvPr>
          <p:cNvSpPr/>
          <p:nvPr/>
        </p:nvSpPr>
        <p:spPr>
          <a:xfrm>
            <a:off x="1391492" y="2344153"/>
            <a:ext cx="5869321" cy="13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/>
              <a:t>Las Alcaldías Municipales están facultades según el articulo N.70 de la Ley de Municipalidades para poder otorgar Certificado de Dominio Pleno, cuando el predio esta en los ejidos del Municipio.</a:t>
            </a:r>
            <a:endParaRPr lang="es-HN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40F7E63-3A7B-4909-D237-B0085D45E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5183" y="1417713"/>
            <a:ext cx="2498493" cy="4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3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1CC41-D9D2-F7B2-5682-8C1D3C65C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BCADD6-3402-3FC1-149D-E63ADF3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5A34C5A3-D4D1-BF5D-2CF5-B991A509C3B1}"/>
              </a:ext>
            </a:extLst>
          </p:cNvPr>
          <p:cNvSpPr/>
          <p:nvPr/>
        </p:nvSpPr>
        <p:spPr>
          <a:xfrm>
            <a:off x="2987949" y="5894179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7B3E83C5-7573-857D-7082-619407F53673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472053" y="5914278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10B9A9-4E8D-47C8-BC0A-48A5CE76B6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270298" y="6228919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970923F0-AA1A-62C3-C2BB-2D6DA8E4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27" y="5992748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7910E21-C6B5-FEE1-DA63-E61A2F0477B9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EFADE6-9F60-2D59-0D08-64C3626A6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354129" y="2522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D53F361-F222-E86E-D46D-FC558B74D5B5}"/>
              </a:ext>
            </a:extLst>
          </p:cNvPr>
          <p:cNvSpPr txBox="1"/>
          <p:nvPr/>
        </p:nvSpPr>
        <p:spPr>
          <a:xfrm>
            <a:off x="3008489" y="433752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Dominio Pleno</a:t>
            </a:r>
            <a:r>
              <a:rPr lang="es-ES" dirty="0"/>
              <a:t>:</a:t>
            </a:r>
          </a:p>
          <a:p>
            <a:pPr algn="ctr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D7A6E46-4A95-17EC-BA9C-1ADE50C1C0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927" y="978130"/>
            <a:ext cx="3171970" cy="45997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731C987-94AF-6846-3D55-8CBF92B08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2680" y="847187"/>
            <a:ext cx="4334480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4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9577-0BBA-BE30-86C1-EB8BEF727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3E5C55-AF2F-921E-794D-10169A1C7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26153419-027E-8FE2-52A0-8877ED0FAC7E}"/>
              </a:ext>
            </a:extLst>
          </p:cNvPr>
          <p:cNvSpPr/>
          <p:nvPr/>
        </p:nvSpPr>
        <p:spPr>
          <a:xfrm>
            <a:off x="2987949" y="5894179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3F158414-4B80-66ED-76D5-CFCFA660CDAC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472053" y="5914278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31FA52-A84F-0414-2ABE-15851B270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270298" y="6228919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E33F4F5C-C085-8BFD-597F-80B2DC17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27" y="5992748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BF98801-3CD4-70FB-F911-D8899FCABD59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26807-783F-1C42-A69E-F1B4EADAB4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354129" y="2522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0122FAE-7EFE-C359-FAC2-45D3C6692259}"/>
              </a:ext>
            </a:extLst>
          </p:cNvPr>
          <p:cNvSpPr txBox="1"/>
          <p:nvPr/>
        </p:nvSpPr>
        <p:spPr>
          <a:xfrm>
            <a:off x="3008489" y="433752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Escritura Pública</a:t>
            </a:r>
            <a:r>
              <a:rPr lang="es-ES" dirty="0"/>
              <a:t>:</a:t>
            </a:r>
          </a:p>
          <a:p>
            <a:pPr algn="ctr"/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85C6041-913A-9C46-06AD-409DA295B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33" y="987096"/>
            <a:ext cx="3132190" cy="46108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5DCAC2D-55E9-5CC3-0BD6-379520E757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965" y="1190312"/>
            <a:ext cx="3048425" cy="447737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3B72C7E-EE14-0B1A-3BC8-6DD052DD0B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4232" y="1285102"/>
            <a:ext cx="3010320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F1B9A-FBC8-7402-59DC-0EC5ED3A5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4A8C2D-0DAB-D33D-37F7-94F0151A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6CD04C81-3E5D-B496-EABB-2796FE8A35D4}"/>
              </a:ext>
            </a:extLst>
          </p:cNvPr>
          <p:cNvSpPr/>
          <p:nvPr/>
        </p:nvSpPr>
        <p:spPr>
          <a:xfrm>
            <a:off x="2987949" y="5894179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06EC10C7-092A-CE37-48A6-9976CEE42FDB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472053" y="5914278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2AF6D5C-5CD1-06AE-9FC9-F4AF8D552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270298" y="6228919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4254F1AA-E590-900E-924B-657596C0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27" y="5992748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B702531-719D-CB3B-734E-9865C8B562FE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D68576-79E9-C1CE-0347-600942A235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354129" y="2522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FFEA79F-2E2E-1019-1EAF-C274213D60AA}"/>
              </a:ext>
            </a:extLst>
          </p:cNvPr>
          <p:cNvSpPr txBox="1"/>
          <p:nvPr/>
        </p:nvSpPr>
        <p:spPr>
          <a:xfrm>
            <a:off x="3008489" y="433752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Plano Catastro Municipal</a:t>
            </a:r>
            <a:r>
              <a:rPr lang="es-ES" dirty="0"/>
              <a:t>:</a:t>
            </a:r>
          </a:p>
          <a:p>
            <a:pPr algn="ctr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1788BFE-F414-D54F-C020-D63665B5F6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541"/>
          <a:stretch/>
        </p:blipFill>
        <p:spPr>
          <a:xfrm rot="5400000">
            <a:off x="3255580" y="-1062703"/>
            <a:ext cx="4828596" cy="86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5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028E0-DAAA-21EF-6101-90D2A73A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8F308B-72B6-969E-E774-AC3B2EDB3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EF45C833-DC89-61BD-0D2A-6A852F756A48}"/>
              </a:ext>
            </a:extLst>
          </p:cNvPr>
          <p:cNvSpPr/>
          <p:nvPr/>
        </p:nvSpPr>
        <p:spPr>
          <a:xfrm>
            <a:off x="2987949" y="5894179"/>
            <a:ext cx="745421" cy="667613"/>
          </a:xfrm>
          <a:custGeom>
            <a:avLst/>
            <a:gdLst/>
            <a:ahLst/>
            <a:cxnLst/>
            <a:rect l="l" t="t" r="r" b="b"/>
            <a:pathLst>
              <a:path w="1689387" h="1513047">
                <a:moveTo>
                  <a:pt x="0" y="0"/>
                </a:moveTo>
                <a:lnTo>
                  <a:pt x="1689387" y="0"/>
                </a:lnTo>
                <a:lnTo>
                  <a:pt x="1689387" y="1513047"/>
                </a:lnTo>
                <a:lnTo>
                  <a:pt x="0" y="151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051" t="-28328" r="-172634"/>
            </a:stretch>
          </a:blipFill>
        </p:spPr>
        <p:txBody>
          <a:bodyPr/>
          <a:lstStyle/>
          <a:p>
            <a:endParaRPr lang="es-HN"/>
          </a:p>
        </p:txBody>
      </p:sp>
      <p:pic>
        <p:nvPicPr>
          <p:cNvPr id="3" name="7 Imagen">
            <a:extLst>
              <a:ext uri="{FF2B5EF4-FFF2-40B4-BE49-F238E27FC236}">
                <a16:creationId xmlns:a16="http://schemas.microsoft.com/office/drawing/2014/main" id="{D964E21D-0E3D-EFA2-FF42-A302040F68BB}"/>
              </a:ext>
            </a:extLst>
          </p:cNvPr>
          <p:cNvPicPr/>
          <p:nvPr/>
        </p:nvPicPr>
        <p:blipFill rotWithShape="1">
          <a:blip r:embed="rId4"/>
          <a:srcRect l="30431" t="37088" r="30690" b="41916"/>
          <a:stretch/>
        </p:blipFill>
        <p:spPr>
          <a:xfrm>
            <a:off x="472053" y="5914278"/>
            <a:ext cx="1748358" cy="627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4743F8-BA20-CEB3-D783-3EBB2E6D8C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3" b="21750"/>
          <a:stretch/>
        </p:blipFill>
        <p:spPr>
          <a:xfrm>
            <a:off x="10270298" y="6228919"/>
            <a:ext cx="1074804" cy="336223"/>
          </a:xfrm>
          <a:prstGeom prst="rect">
            <a:avLst/>
          </a:prstGeom>
        </p:spPr>
      </p:pic>
      <p:pic>
        <p:nvPicPr>
          <p:cNvPr id="6" name="Picture 2" descr="Instituto Nacional Para La Atención a Menores Infractores (INAMI).">
            <a:extLst>
              <a:ext uri="{FF2B5EF4-FFF2-40B4-BE49-F238E27FC236}">
                <a16:creationId xmlns:a16="http://schemas.microsoft.com/office/drawing/2014/main" id="{FFE61017-FB64-6742-9F0E-8F3E390E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27" y="5992748"/>
            <a:ext cx="1765168" cy="6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C91AD30-A503-0744-0A7C-FD670CDA3D8C}"/>
              </a:ext>
            </a:extLst>
          </p:cNvPr>
          <p:cNvSpPr/>
          <p:nvPr/>
        </p:nvSpPr>
        <p:spPr>
          <a:xfrm>
            <a:off x="5427407" y="466151"/>
            <a:ext cx="1415845" cy="762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F02567-A609-74E8-8304-D92CE53713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8185" r="4270" b="6405"/>
          <a:stretch/>
        </p:blipFill>
        <p:spPr bwMode="auto">
          <a:xfrm>
            <a:off x="10354129" y="252201"/>
            <a:ext cx="907142" cy="83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7F7770E-60C6-E8DC-FF27-4152B250E8C0}"/>
              </a:ext>
            </a:extLst>
          </p:cNvPr>
          <p:cNvSpPr txBox="1"/>
          <p:nvPr/>
        </p:nvSpPr>
        <p:spPr>
          <a:xfrm>
            <a:off x="2339896" y="431842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Constancia de Situación Catastral</a:t>
            </a:r>
            <a:r>
              <a:rPr lang="es-ES" dirty="0"/>
              <a:t>:</a:t>
            </a:r>
          </a:p>
          <a:p>
            <a:pPr algn="ctr"/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E84FBD-437A-5C6D-64C6-39587D626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749" y="755007"/>
            <a:ext cx="3307214" cy="52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9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260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Elmer Lara</cp:lastModifiedBy>
  <cp:revision>10</cp:revision>
  <dcterms:created xsi:type="dcterms:W3CDTF">2024-01-11T19:10:16Z</dcterms:created>
  <dcterms:modified xsi:type="dcterms:W3CDTF">2024-02-27T17:53:04Z</dcterms:modified>
</cp:coreProperties>
</file>